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rity\Downloads\Lab%201%20Sta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Displacement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8575" cap="rnd">
              <a:solidFill>
                <a:schemeClr val="lt1">
                  <a:alpha val="50000"/>
                </a:schemeClr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xVal>
            <c:numRef>
              <c:f>Sheet1!$F$2:$F$11</c:f>
              <c:numCache>
                <c:formatCode>General</c:formatCode>
                <c:ptCount val="10"/>
                <c:pt idx="0">
                  <c:v>1.0000000000000002E-2</c:v>
                </c:pt>
                <c:pt idx="1">
                  <c:v>2.0000000000000004E-2</c:v>
                </c:pt>
                <c:pt idx="2">
                  <c:v>3.0000000000000002E-2</c:v>
                </c:pt>
                <c:pt idx="3">
                  <c:v>4.0000000000000008E-2</c:v>
                </c:pt>
                <c:pt idx="4">
                  <c:v>0.05</c:v>
                </c:pt>
                <c:pt idx="5">
                  <c:v>6.0000000000000005E-2</c:v>
                </c:pt>
                <c:pt idx="6">
                  <c:v>7.0000000000000021E-2</c:v>
                </c:pt>
                <c:pt idx="7">
                  <c:v>8.0000000000000016E-2</c:v>
                </c:pt>
                <c:pt idx="8">
                  <c:v>9.0000000000000011E-2</c:v>
                </c:pt>
                <c:pt idx="9">
                  <c:v>0.1</c:v>
                </c:pt>
              </c:numCache>
            </c:numRef>
          </c:xVal>
          <c:yVal>
            <c:numRef>
              <c:f>Sheet1!$G$2:$G$11</c:f>
              <c:numCache>
                <c:formatCode>General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0.35000000000000003</c:v>
                </c:pt>
                <c:pt idx="4">
                  <c:v>0.45</c:v>
                </c:pt>
                <c:pt idx="5">
                  <c:v>0.55000000000000004</c:v>
                </c:pt>
                <c:pt idx="6">
                  <c:v>0.65000000000000013</c:v>
                </c:pt>
                <c:pt idx="7">
                  <c:v>0.70000000000000007</c:v>
                </c:pt>
                <c:pt idx="8">
                  <c:v>0.85000000000000009</c:v>
                </c:pt>
                <c:pt idx="9">
                  <c:v>0.95000000000000007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103-42CC-9626-39BDD098A8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290624"/>
        <c:axId val="171292160"/>
      </c:scatterChart>
      <c:valAx>
        <c:axId val="17129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alpha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92160"/>
        <c:crosses val="autoZero"/>
        <c:crossBetween val="midCat"/>
      </c:valAx>
      <c:valAx>
        <c:axId val="17129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90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3E3C-3EAE-471E-AA17-AE54D92DF725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9A89C-EAC8-425F-9DDB-6E384FD41E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9A89C-EAC8-425F-9DDB-6E384FD41E1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98CED9-E081-4734-8992-578BDAD25B3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58130D-4A66-4C8E-B021-F1FBA9C5EA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Experiment 1</a:t>
            </a:r>
          </a:p>
          <a:p>
            <a:r>
              <a:rPr lang="en-US" dirty="0" smtClean="0"/>
              <a:t>Presented by Charles </a:t>
            </a:r>
            <a:r>
              <a:rPr lang="en-US" dirty="0" err="1" smtClean="0"/>
              <a:t>Slagal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number 1</a:t>
            </a:r>
            <a:br>
              <a:rPr lang="en-US" dirty="0" smtClean="0"/>
            </a:br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Participants:</a:t>
            </a:r>
          </a:p>
          <a:p>
            <a:r>
              <a:rPr lang="en-US" dirty="0" smtClean="0"/>
              <a:t>Charles </a:t>
            </a:r>
            <a:r>
              <a:rPr lang="en-US" dirty="0" err="1" smtClean="0"/>
              <a:t>Slagal</a:t>
            </a:r>
            <a:endParaRPr lang="en-US" dirty="0" smtClean="0"/>
          </a:p>
          <a:p>
            <a:r>
              <a:rPr lang="en-US" dirty="0" smtClean="0"/>
              <a:t>Jeanie Hess</a:t>
            </a:r>
          </a:p>
          <a:p>
            <a:r>
              <a:rPr lang="en-US" dirty="0" smtClean="0"/>
              <a:t>Brandon </a:t>
            </a:r>
            <a:r>
              <a:rPr lang="en-US" dirty="0" err="1" smtClean="0"/>
              <a:t>Steup</a:t>
            </a:r>
            <a:endParaRPr lang="en-US" dirty="0" smtClean="0"/>
          </a:p>
          <a:p>
            <a:r>
              <a:rPr lang="en-US" dirty="0" err="1" smtClean="0"/>
              <a:t>Abdulrahman</a:t>
            </a:r>
            <a:r>
              <a:rPr lang="en-US" dirty="0" smtClean="0"/>
              <a:t> </a:t>
            </a:r>
            <a:r>
              <a:rPr lang="en-US" dirty="0" err="1" smtClean="0"/>
              <a:t>Almarwan</a:t>
            </a:r>
            <a:endParaRPr lang="en-US" dirty="0" smtClean="0"/>
          </a:p>
          <a:p>
            <a:r>
              <a:rPr lang="en-US" dirty="0" smtClean="0"/>
              <a:t>Charity Fischer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number 1</a:t>
            </a:r>
            <a:br>
              <a:rPr lang="en-US" dirty="0" smtClean="0"/>
            </a:br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Objective: To find the relationship between the displacement and the mass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Equipment: Pascal board, Pascal graduated spring scale, weights, hanger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number 1</a:t>
            </a:r>
            <a:br>
              <a:rPr lang="en-US" dirty="0" smtClean="0"/>
            </a:br>
            <a:r>
              <a:rPr lang="en-US" dirty="0" smtClean="0"/>
              <a:t>Group 1</a:t>
            </a:r>
            <a:endParaRPr lang="en-US" dirty="0"/>
          </a:p>
        </p:txBody>
      </p:sp>
      <p:pic>
        <p:nvPicPr>
          <p:cNvPr id="5" name="Picture 4" descr="C:\Users\Charity\Downloads\IMG_0289.HEI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3733800" cy="44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Charity\Downloads\IMG_0292.HEI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524000"/>
            <a:ext cx="3581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number 1</a:t>
            </a:r>
            <a:br>
              <a:rPr lang="en-US" dirty="0" smtClean="0"/>
            </a:br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Results: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885AAF-0FA9-4687-9572-EA3A73015255}"/>
              </a:ext>
            </a:extLst>
          </p:cNvPr>
          <p:cNvGraphicFramePr/>
          <p:nvPr/>
        </p:nvGraphicFramePr>
        <p:xfrm>
          <a:off x="685800" y="2438400"/>
          <a:ext cx="7848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number 1</a:t>
            </a:r>
            <a:br>
              <a:rPr lang="en-US" dirty="0" smtClean="0"/>
            </a:br>
            <a:r>
              <a:rPr lang="en-US" dirty="0" smtClean="0"/>
              <a:t>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Observations:</a:t>
            </a:r>
          </a:p>
          <a:p>
            <a:r>
              <a:rPr lang="en-US" dirty="0" smtClean="0"/>
              <a:t>While it was a linear the real-life data skewed just a little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79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Verdana</vt:lpstr>
      <vt:lpstr>Wingdings 2</vt:lpstr>
      <vt:lpstr>Aspect</vt:lpstr>
      <vt:lpstr>Group 1</vt:lpstr>
      <vt:lpstr>Experiment number 1 Group 1</vt:lpstr>
      <vt:lpstr>Experiment number 1 Group 1</vt:lpstr>
      <vt:lpstr>Experiment number 1 Group 1</vt:lpstr>
      <vt:lpstr>Experiment number 1 Group 1</vt:lpstr>
      <vt:lpstr>Experiment number 1 Group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</dc:title>
  <dc:creator>Charity Fischer</dc:creator>
  <cp:lastModifiedBy>Charity Anne Fischer</cp:lastModifiedBy>
  <cp:revision>2</cp:revision>
  <dcterms:created xsi:type="dcterms:W3CDTF">2018-01-31T01:52:06Z</dcterms:created>
  <dcterms:modified xsi:type="dcterms:W3CDTF">2019-04-08T19:05:51Z</dcterms:modified>
</cp:coreProperties>
</file>